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94660"/>
  </p:normalViewPr>
  <p:slideViewPr>
    <p:cSldViewPr>
      <p:cViewPr varScale="1">
        <p:scale>
          <a:sx n="83" d="100"/>
          <a:sy n="83" d="100"/>
        </p:scale>
        <p:origin x="-102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92800-1619-464F-AF30-3484DA56DF8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4EF0-EBC5-47B6-8953-9767574898D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untz\Music\-%20A%20Musiques%20de%20films\Mega%20Cinema%20Disc%202\21%20Les%20Comperes-%20Les%20Comp&#232;re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untz\Music\-%20A%20Musiques%20de%20films\Mega%20Cinema%20Disc%202\21%20Les%20Comperes-%20Les%20Comp&#232;res.mp3" TargetMode="Externa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XPERT REPON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21 Les Comperes- Les Compèr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5528" y="4697849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9584" y="4985881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4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91880" y="5345921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5856" y="5013176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03848" y="5013176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PERT REPONSES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XPERT REPONSES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67536" y="5229200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1 Les Comperes- Les Compèr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5528" y="4769857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5085184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03848" y="5013176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32040" y="5085184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6056" y="4653136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84168" y="5899919"/>
            <a:ext cx="3060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La B est de Martin Gray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La C est de Simone Veil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5528" y="5085184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6056" y="4653136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5528" y="5085184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ERT REPONSE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6056" y="5229200"/>
            <a:ext cx="385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42</Words>
  <Application>Microsoft Office PowerPoint</Application>
  <PresentationFormat>Affichage à l'écran (4:3)</PresentationFormat>
  <Paragraphs>18</Paragraphs>
  <Slides>32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Company>Millenium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Kuntz</dc:creator>
  <cp:lastModifiedBy>Kuntz</cp:lastModifiedBy>
  <cp:revision>11</cp:revision>
  <dcterms:created xsi:type="dcterms:W3CDTF">2016-05-26T14:06:06Z</dcterms:created>
  <dcterms:modified xsi:type="dcterms:W3CDTF">2016-05-26T15:05:35Z</dcterms:modified>
</cp:coreProperties>
</file>